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64" d="100"/>
          <a:sy n="64" d="100"/>
        </p:scale>
        <p:origin x="102"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a Prentice" userId="5b7c8ec2-4f93-4e5e-a6df-cdc9b2aa8285" providerId="ADAL" clId="{2DF01930-C350-47E9-89FF-97ED3669D25C}"/>
    <pc:docChg chg="modSld">
      <pc:chgData name="Carla Prentice" userId="5b7c8ec2-4f93-4e5e-a6df-cdc9b2aa8285" providerId="ADAL" clId="{2DF01930-C350-47E9-89FF-97ED3669D25C}" dt="2022-04-07T16:16:07.134" v="37" actId="20577"/>
      <pc:docMkLst>
        <pc:docMk/>
      </pc:docMkLst>
      <pc:sldChg chg="modSp mod">
        <pc:chgData name="Carla Prentice" userId="5b7c8ec2-4f93-4e5e-a6df-cdc9b2aa8285" providerId="ADAL" clId="{2DF01930-C350-47E9-89FF-97ED3669D25C}" dt="2022-04-07T16:16:07.134" v="37" actId="20577"/>
        <pc:sldMkLst>
          <pc:docMk/>
          <pc:sldMk cId="1354746262" sldId="256"/>
        </pc:sldMkLst>
        <pc:spChg chg="mod">
          <ac:chgData name="Carla Prentice" userId="5b7c8ec2-4f93-4e5e-a6df-cdc9b2aa8285" providerId="ADAL" clId="{2DF01930-C350-47E9-89FF-97ED3669D25C}" dt="2022-04-07T16:16:07.134" v="37" actId="20577"/>
          <ac:spMkLst>
            <pc:docMk/>
            <pc:sldMk cId="1354746262" sldId="256"/>
            <ac:spMk id="3" creationId="{33C4E898-67A2-426C-9658-5B2129F27503}"/>
          </ac:spMkLst>
        </pc:spChg>
        <pc:spChg chg="mod">
          <ac:chgData name="Carla Prentice" userId="5b7c8ec2-4f93-4e5e-a6df-cdc9b2aa8285" providerId="ADAL" clId="{2DF01930-C350-47E9-89FF-97ED3669D25C}" dt="2022-04-07T16:15:59.469" v="29" actId="20577"/>
          <ac:spMkLst>
            <pc:docMk/>
            <pc:sldMk cId="1354746262" sldId="256"/>
            <ac:spMk id="9" creationId="{D05B87C4-82B1-4646-87AB-9F71E01FE175}"/>
          </ac:spMkLst>
        </pc:spChg>
      </pc:sldChg>
    </pc:docChg>
  </pc:docChgLst>
  <pc:docChgLst>
    <pc:chgData name="Carla Prentice" userId="5b7c8ec2-4f93-4e5e-a6df-cdc9b2aa8285" providerId="ADAL" clId="{4A705D4E-6472-408F-A954-9464A173016E}"/>
    <pc:docChg chg="custSel addSld modSld sldOrd">
      <pc:chgData name="Carla Prentice" userId="5b7c8ec2-4f93-4e5e-a6df-cdc9b2aa8285" providerId="ADAL" clId="{4A705D4E-6472-408F-A954-9464A173016E}" dt="2022-02-01T00:41:21.425" v="578" actId="14100"/>
      <pc:docMkLst>
        <pc:docMk/>
      </pc:docMkLst>
      <pc:sldChg chg="addSp modSp mod">
        <pc:chgData name="Carla Prentice" userId="5b7c8ec2-4f93-4e5e-a6df-cdc9b2aa8285" providerId="ADAL" clId="{4A705D4E-6472-408F-A954-9464A173016E}" dt="2022-02-01T00:35:14.312" v="42" actId="20577"/>
        <pc:sldMkLst>
          <pc:docMk/>
          <pc:sldMk cId="1354746262" sldId="256"/>
        </pc:sldMkLst>
        <pc:spChg chg="mod">
          <ac:chgData name="Carla Prentice" userId="5b7c8ec2-4f93-4e5e-a6df-cdc9b2aa8285" providerId="ADAL" clId="{4A705D4E-6472-408F-A954-9464A173016E}" dt="2022-02-01T00:35:14.312" v="42" actId="20577"/>
          <ac:spMkLst>
            <pc:docMk/>
            <pc:sldMk cId="1354746262" sldId="256"/>
            <ac:spMk id="3" creationId="{33C4E898-67A2-426C-9658-5B2129F27503}"/>
          </ac:spMkLst>
        </pc:spChg>
        <pc:spChg chg="add mod">
          <ac:chgData name="Carla Prentice" userId="5b7c8ec2-4f93-4e5e-a6df-cdc9b2aa8285" providerId="ADAL" clId="{4A705D4E-6472-408F-A954-9464A173016E}" dt="2022-02-01T00:34:30.714" v="3" actId="1582"/>
          <ac:spMkLst>
            <pc:docMk/>
            <pc:sldMk cId="1354746262" sldId="256"/>
            <ac:spMk id="8" creationId="{A5232E22-BFA2-4F0B-92AB-889FD21C82B4}"/>
          </ac:spMkLst>
        </pc:spChg>
      </pc:sldChg>
      <pc:sldChg chg="addSp delSp modSp new mod ord setBg">
        <pc:chgData name="Carla Prentice" userId="5b7c8ec2-4f93-4e5e-a6df-cdc9b2aa8285" providerId="ADAL" clId="{4A705D4E-6472-408F-A954-9464A173016E}" dt="2022-02-01T00:41:21.425" v="578" actId="14100"/>
        <pc:sldMkLst>
          <pc:docMk/>
          <pc:sldMk cId="6653516" sldId="260"/>
        </pc:sldMkLst>
        <pc:spChg chg="mod">
          <ac:chgData name="Carla Prentice" userId="5b7c8ec2-4f93-4e5e-a6df-cdc9b2aa8285" providerId="ADAL" clId="{4A705D4E-6472-408F-A954-9464A173016E}" dt="2022-02-01T00:37:54.066" v="70" actId="26606"/>
          <ac:spMkLst>
            <pc:docMk/>
            <pc:sldMk cId="6653516" sldId="260"/>
            <ac:spMk id="2" creationId="{D5433BD2-0698-429E-8F49-EA8FB2772F9D}"/>
          </ac:spMkLst>
        </pc:spChg>
        <pc:spChg chg="del">
          <ac:chgData name="Carla Prentice" userId="5b7c8ec2-4f93-4e5e-a6df-cdc9b2aa8285" providerId="ADAL" clId="{4A705D4E-6472-408F-A954-9464A173016E}" dt="2022-02-01T00:37:32.931" v="65" actId="931"/>
          <ac:spMkLst>
            <pc:docMk/>
            <pc:sldMk cId="6653516" sldId="260"/>
            <ac:spMk id="3" creationId="{C319BFB4-51A2-4DD3-89EC-9434215B4BC4}"/>
          </ac:spMkLst>
        </pc:spChg>
        <pc:spChg chg="add mod">
          <ac:chgData name="Carla Prentice" userId="5b7c8ec2-4f93-4e5e-a6df-cdc9b2aa8285" providerId="ADAL" clId="{4A705D4E-6472-408F-A954-9464A173016E}" dt="2022-02-01T00:41:21.425" v="578" actId="14100"/>
          <ac:spMkLst>
            <pc:docMk/>
            <pc:sldMk cId="6653516" sldId="260"/>
            <ac:spMk id="9" creationId="{9DEAE7F8-DBB8-4A55-9B77-65DD01CF17B7}"/>
          </ac:spMkLst>
        </pc:spChg>
        <pc:spChg chg="add">
          <ac:chgData name="Carla Prentice" userId="5b7c8ec2-4f93-4e5e-a6df-cdc9b2aa8285" providerId="ADAL" clId="{4A705D4E-6472-408F-A954-9464A173016E}" dt="2022-02-01T00:37:54.066" v="70" actId="26606"/>
          <ac:spMkLst>
            <pc:docMk/>
            <pc:sldMk cId="6653516" sldId="260"/>
            <ac:spMk id="12" creationId="{2B566528-1B12-4246-9431-5C2D7D081168}"/>
          </ac:spMkLst>
        </pc:spChg>
        <pc:grpChg chg="add">
          <ac:chgData name="Carla Prentice" userId="5b7c8ec2-4f93-4e5e-a6df-cdc9b2aa8285" providerId="ADAL" clId="{4A705D4E-6472-408F-A954-9464A173016E}" dt="2022-02-01T00:37:54.066" v="70" actId="26606"/>
          <ac:grpSpMkLst>
            <pc:docMk/>
            <pc:sldMk cId="6653516" sldId="260"/>
            <ac:grpSpMk id="14" creationId="{828A5161-06F1-46CF-8AD7-844680A59E13}"/>
          </ac:grpSpMkLst>
        </pc:grpChg>
        <pc:grpChg chg="add">
          <ac:chgData name="Carla Prentice" userId="5b7c8ec2-4f93-4e5e-a6df-cdc9b2aa8285" providerId="ADAL" clId="{4A705D4E-6472-408F-A954-9464A173016E}" dt="2022-02-01T00:37:54.066" v="70" actId="26606"/>
          <ac:grpSpMkLst>
            <pc:docMk/>
            <pc:sldMk cId="6653516" sldId="260"/>
            <ac:grpSpMk id="18" creationId="{5995D10D-E9C9-47DB-AE7E-801FEF38F5C9}"/>
          </ac:grpSpMkLst>
        </pc:grpChg>
        <pc:picChg chg="add mod">
          <ac:chgData name="Carla Prentice" userId="5b7c8ec2-4f93-4e5e-a6df-cdc9b2aa8285" providerId="ADAL" clId="{4A705D4E-6472-408F-A954-9464A173016E}" dt="2022-02-01T00:38:03.562" v="72" actId="1076"/>
          <ac:picMkLst>
            <pc:docMk/>
            <pc:sldMk cId="6653516" sldId="260"/>
            <ac:picMk id="5" creationId="{B1A5D096-0F26-488A-8371-9CC405BCFCCD}"/>
          </ac:picMkLst>
        </pc:picChg>
      </pc:sldChg>
    </pc:docChg>
  </pc:docChgLst>
  <pc:docChgLst>
    <pc:chgData name="Carla Prentice" userId="5b7c8ec2-4f93-4e5e-a6df-cdc9b2aa8285" providerId="ADAL" clId="{13DCEB5C-70B9-4DFF-9190-A3F7FF950F19}"/>
    <pc:docChg chg="custSel addSld modSld">
      <pc:chgData name="Carla Prentice" userId="5b7c8ec2-4f93-4e5e-a6df-cdc9b2aa8285" providerId="ADAL" clId="{13DCEB5C-70B9-4DFF-9190-A3F7FF950F19}" dt="2022-02-09T16:19:08.715" v="690" actId="20577"/>
      <pc:docMkLst>
        <pc:docMk/>
      </pc:docMkLst>
      <pc:sldChg chg="addSp delSp modSp mod">
        <pc:chgData name="Carla Prentice" userId="5b7c8ec2-4f93-4e5e-a6df-cdc9b2aa8285" providerId="ADAL" clId="{13DCEB5C-70B9-4DFF-9190-A3F7FF950F19}" dt="2022-02-08T20:04:42.091" v="87" actId="20577"/>
        <pc:sldMkLst>
          <pc:docMk/>
          <pc:sldMk cId="1354746262" sldId="256"/>
        </pc:sldMkLst>
        <pc:spChg chg="mod">
          <ac:chgData name="Carla Prentice" userId="5b7c8ec2-4f93-4e5e-a6df-cdc9b2aa8285" providerId="ADAL" clId="{13DCEB5C-70B9-4DFF-9190-A3F7FF950F19}" dt="2022-02-08T20:04:42.091" v="87" actId="20577"/>
          <ac:spMkLst>
            <pc:docMk/>
            <pc:sldMk cId="1354746262" sldId="256"/>
            <ac:spMk id="3" creationId="{33C4E898-67A2-426C-9658-5B2129F27503}"/>
          </ac:spMkLst>
        </pc:spChg>
        <pc:spChg chg="mod">
          <ac:chgData name="Carla Prentice" userId="5b7c8ec2-4f93-4e5e-a6df-cdc9b2aa8285" providerId="ADAL" clId="{13DCEB5C-70B9-4DFF-9190-A3F7FF950F19}" dt="2022-02-01T21:00:31.157" v="72" actId="1036"/>
          <ac:spMkLst>
            <pc:docMk/>
            <pc:sldMk cId="1354746262" sldId="256"/>
            <ac:spMk id="8" creationId="{A5232E22-BFA2-4F0B-92AB-889FD21C82B4}"/>
          </ac:spMkLst>
        </pc:spChg>
        <pc:spChg chg="add mod">
          <ac:chgData name="Carla Prentice" userId="5b7c8ec2-4f93-4e5e-a6df-cdc9b2aa8285" providerId="ADAL" clId="{13DCEB5C-70B9-4DFF-9190-A3F7FF950F19}" dt="2022-02-08T20:04:36.843" v="81" actId="20577"/>
          <ac:spMkLst>
            <pc:docMk/>
            <pc:sldMk cId="1354746262" sldId="256"/>
            <ac:spMk id="9" creationId="{D05B87C4-82B1-4646-87AB-9F71E01FE175}"/>
          </ac:spMkLst>
        </pc:spChg>
        <pc:picChg chg="add mod ord">
          <ac:chgData name="Carla Prentice" userId="5b7c8ec2-4f93-4e5e-a6df-cdc9b2aa8285" providerId="ADAL" clId="{13DCEB5C-70B9-4DFF-9190-A3F7FF950F19}" dt="2022-02-01T21:00:55.924" v="73" actId="1076"/>
          <ac:picMkLst>
            <pc:docMk/>
            <pc:sldMk cId="1354746262" sldId="256"/>
            <ac:picMk id="4" creationId="{39A30D42-E2EC-4F56-8CCD-506EB2F457DD}"/>
          </ac:picMkLst>
        </pc:picChg>
        <pc:picChg chg="del">
          <ac:chgData name="Carla Prentice" userId="5b7c8ec2-4f93-4e5e-a6df-cdc9b2aa8285" providerId="ADAL" clId="{13DCEB5C-70B9-4DFF-9190-A3F7FF950F19}" dt="2022-02-01T20:59:07.512" v="20" actId="478"/>
          <ac:picMkLst>
            <pc:docMk/>
            <pc:sldMk cId="1354746262" sldId="256"/>
            <ac:picMk id="5" creationId="{863605B4-9F60-4851-9099-83B3867F0804}"/>
          </ac:picMkLst>
        </pc:picChg>
        <pc:picChg chg="add del mod">
          <ac:chgData name="Carla Prentice" userId="5b7c8ec2-4f93-4e5e-a6df-cdc9b2aa8285" providerId="ADAL" clId="{13DCEB5C-70B9-4DFF-9190-A3F7FF950F19}" dt="2022-02-01T20:57:34.067" v="19" actId="478"/>
          <ac:picMkLst>
            <pc:docMk/>
            <pc:sldMk cId="1354746262" sldId="256"/>
            <ac:picMk id="6" creationId="{856C8A75-8333-40D7-8035-A468CC0EC810}"/>
          </ac:picMkLst>
        </pc:picChg>
      </pc:sldChg>
      <pc:sldChg chg="addSp modSp new mod">
        <pc:chgData name="Carla Prentice" userId="5b7c8ec2-4f93-4e5e-a6df-cdc9b2aa8285" providerId="ADAL" clId="{13DCEB5C-70B9-4DFF-9190-A3F7FF950F19}" dt="2022-02-09T16:19:08.715" v="690" actId="20577"/>
        <pc:sldMkLst>
          <pc:docMk/>
          <pc:sldMk cId="3233833794" sldId="261"/>
        </pc:sldMkLst>
        <pc:spChg chg="mod">
          <ac:chgData name="Carla Prentice" userId="5b7c8ec2-4f93-4e5e-a6df-cdc9b2aa8285" providerId="ADAL" clId="{13DCEB5C-70B9-4DFF-9190-A3F7FF950F19}" dt="2022-02-09T16:19:08.715" v="690" actId="20577"/>
          <ac:spMkLst>
            <pc:docMk/>
            <pc:sldMk cId="3233833794" sldId="261"/>
            <ac:spMk id="2" creationId="{5DBEF6D6-3623-48AD-9CCE-20ACD45A98A6}"/>
          </ac:spMkLst>
        </pc:spChg>
        <pc:spChg chg="mod">
          <ac:chgData name="Carla Prentice" userId="5b7c8ec2-4f93-4e5e-a6df-cdc9b2aa8285" providerId="ADAL" clId="{13DCEB5C-70B9-4DFF-9190-A3F7FF950F19}" dt="2022-02-09T16:18:11.783" v="670" actId="255"/>
          <ac:spMkLst>
            <pc:docMk/>
            <pc:sldMk cId="3233833794" sldId="261"/>
            <ac:spMk id="3" creationId="{90F84CA3-7C12-4A3B-A335-403E5A541684}"/>
          </ac:spMkLst>
        </pc:spChg>
        <pc:spChg chg="add mod">
          <ac:chgData name="Carla Prentice" userId="5b7c8ec2-4f93-4e5e-a6df-cdc9b2aa8285" providerId="ADAL" clId="{13DCEB5C-70B9-4DFF-9190-A3F7FF950F19}" dt="2022-02-09T15:42:14.405" v="317" actId="14100"/>
          <ac:spMkLst>
            <pc:docMk/>
            <pc:sldMk cId="3233833794" sldId="261"/>
            <ac:spMk id="8" creationId="{8B0D7535-33CC-46AD-BF23-9D7D461A2C28}"/>
          </ac:spMkLst>
        </pc:spChg>
        <pc:spChg chg="add mod">
          <ac:chgData name="Carla Prentice" userId="5b7c8ec2-4f93-4e5e-a6df-cdc9b2aa8285" providerId="ADAL" clId="{13DCEB5C-70B9-4DFF-9190-A3F7FF950F19}" dt="2022-02-09T16:18:46.831" v="673" actId="14100"/>
          <ac:spMkLst>
            <pc:docMk/>
            <pc:sldMk cId="3233833794" sldId="261"/>
            <ac:spMk id="9" creationId="{339C90E3-4940-45B9-A643-F3672554E06C}"/>
          </ac:spMkLst>
        </pc:spChg>
        <pc:spChg chg="add mod">
          <ac:chgData name="Carla Prentice" userId="5b7c8ec2-4f93-4e5e-a6df-cdc9b2aa8285" providerId="ADAL" clId="{13DCEB5C-70B9-4DFF-9190-A3F7FF950F19}" dt="2022-02-09T16:18:02.214" v="669" actId="27636"/>
          <ac:spMkLst>
            <pc:docMk/>
            <pc:sldMk cId="3233833794" sldId="261"/>
            <ac:spMk id="11" creationId="{9EA691B5-1F5C-4C4E-BDE9-835D1FB47C68}"/>
          </ac:spMkLst>
        </pc:spChg>
        <pc:grpChg chg="add mod">
          <ac:chgData name="Carla Prentice" userId="5b7c8ec2-4f93-4e5e-a6df-cdc9b2aa8285" providerId="ADAL" clId="{13DCEB5C-70B9-4DFF-9190-A3F7FF950F19}" dt="2022-02-09T16:17:54.024" v="665" actId="1076"/>
          <ac:grpSpMkLst>
            <pc:docMk/>
            <pc:sldMk cId="3233833794" sldId="261"/>
            <ac:grpSpMk id="10" creationId="{9E3E2DC2-560D-47F3-87E5-7E3B8C53D362}"/>
          </ac:grpSpMkLst>
        </pc:grpChg>
        <pc:picChg chg="add mod modCrop">
          <ac:chgData name="Carla Prentice" userId="5b7c8ec2-4f93-4e5e-a6df-cdc9b2aa8285" providerId="ADAL" clId="{13DCEB5C-70B9-4DFF-9190-A3F7FF950F19}" dt="2022-02-09T16:15:58.541" v="649" actId="732"/>
          <ac:picMkLst>
            <pc:docMk/>
            <pc:sldMk cId="3233833794" sldId="261"/>
            <ac:picMk id="5" creationId="{9CCF3713-227A-429E-9879-1DDC91B3C5E6}"/>
          </ac:picMkLst>
        </pc:picChg>
        <pc:picChg chg="add mod modCrop">
          <ac:chgData name="Carla Prentice" userId="5b7c8ec2-4f93-4e5e-a6df-cdc9b2aa8285" providerId="ADAL" clId="{13DCEB5C-70B9-4DFF-9190-A3F7FF950F19}" dt="2022-02-09T16:18:31.199" v="672" actId="1076"/>
          <ac:picMkLst>
            <pc:docMk/>
            <pc:sldMk cId="3233833794" sldId="261"/>
            <ac:picMk id="7" creationId="{66F60DCA-C8D3-4DBF-90BA-24A67B093F0E}"/>
          </ac:picMkLst>
        </pc:picChg>
      </pc:sldChg>
    </pc:docChg>
  </pc:docChgLst>
  <pc:docChgLst>
    <pc:chgData name="Carla Prentice" userId="5b7c8ec2-4f93-4e5e-a6df-cdc9b2aa8285" providerId="ADAL" clId="{1E832683-78E3-4A01-963B-803B9A10B71E}"/>
    <pc:docChg chg="undo custSel modSld">
      <pc:chgData name="Carla Prentice" userId="5b7c8ec2-4f93-4e5e-a6df-cdc9b2aa8285" providerId="ADAL" clId="{1E832683-78E3-4A01-963B-803B9A10B71E}" dt="2022-06-23T21:56:27.552" v="7"/>
      <pc:docMkLst>
        <pc:docMk/>
      </pc:docMkLst>
      <pc:sldChg chg="modSp mod">
        <pc:chgData name="Carla Prentice" userId="5b7c8ec2-4f93-4e5e-a6df-cdc9b2aa8285" providerId="ADAL" clId="{1E832683-78E3-4A01-963B-803B9A10B71E}" dt="2022-06-23T21:56:27.552" v="7"/>
        <pc:sldMkLst>
          <pc:docMk/>
          <pc:sldMk cId="1354746262" sldId="256"/>
        </pc:sldMkLst>
        <pc:spChg chg="mod">
          <ac:chgData name="Carla Prentice" userId="5b7c8ec2-4f93-4e5e-a6df-cdc9b2aa8285" providerId="ADAL" clId="{1E832683-78E3-4A01-963B-803B9A10B71E}" dt="2022-06-23T21:56:16.183" v="4" actId="20577"/>
          <ac:spMkLst>
            <pc:docMk/>
            <pc:sldMk cId="1354746262" sldId="256"/>
            <ac:spMk id="3" creationId="{33C4E898-67A2-426C-9658-5B2129F27503}"/>
          </ac:spMkLst>
        </pc:spChg>
        <pc:spChg chg="mod">
          <ac:chgData name="Carla Prentice" userId="5b7c8ec2-4f93-4e5e-a6df-cdc9b2aa8285" providerId="ADAL" clId="{1E832683-78E3-4A01-963B-803B9A10B71E}" dt="2022-06-23T21:56:27.552" v="7"/>
          <ac:spMkLst>
            <pc:docMk/>
            <pc:sldMk cId="1354746262" sldId="256"/>
            <ac:spMk id="9" creationId="{D05B87C4-82B1-4646-87AB-9F71E01FE1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98F5-2F51-4CA7-B2FD-750FDC79B4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F410F2-AACE-4632-AFE5-E88E16A670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BDDF95-E163-4023-935E-A53D25D57AD2}"/>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97A39F8F-1868-47C9-B753-22C9EEA52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E2FEF-0856-40B3-BA84-E95DBE040B20}"/>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288603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AA442-FC3D-407B-BD8E-0DA01AA1F2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A073C-4BB2-40BF-899D-163D70217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AEF41-BD1B-4851-8A4C-59E7CA9B9A17}"/>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49F70FD9-BA51-4D9E-9194-52AC78F53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37835-124C-4B08-B227-2D237D49F905}"/>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62571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DDA71D-2186-4B85-B6AD-199E0F8D39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1B541D-9CB2-4726-9C8E-BBA06BFA85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9E85A-21B1-4F43-BE65-6C12980C413A}"/>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C88FAA46-F700-495A-9F7C-1AE8E81FD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4459F-E8BF-4AD7-BCE5-2D64D7158F8F}"/>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383155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4E8A-6C04-49B3-87B4-CA98DECE4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6442C5-5823-4DC5-AF11-5035DC104C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B375F-AC4E-4B73-BEFF-49BF1D51530E}"/>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28087C7C-24EC-4704-8446-36A446270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6863E-4E55-4913-8341-C8B3E9B4781C}"/>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309608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3719-3849-4916-99A2-ABAB6C2D3A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0439EF-002E-4695-A2CD-D83BE8C303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F4EA6-A802-4683-9655-305AC167DEDC}"/>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5C5BD950-CE27-47E6-8344-CB9CBF87E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025F8F-18F4-4BEF-80F8-B5902B4E3C60}"/>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219210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AB3B-D44B-4956-902E-411C71D405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884CC-E338-4190-BA97-672FEB6308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7D6620-48AC-457A-A3F0-54DF3C802D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AF1528-A0DE-4B34-AFCB-0C9DEBEE4832}"/>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6" name="Footer Placeholder 5">
            <a:extLst>
              <a:ext uri="{FF2B5EF4-FFF2-40B4-BE49-F238E27FC236}">
                <a16:creationId xmlns:a16="http://schemas.microsoft.com/office/drawing/2014/main" id="{F7790DC2-0FA8-4F36-844A-3CAD4450F7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3A8C6F-246F-42B6-ADB4-3899740B7DAD}"/>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265026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E2C04-481D-4F48-B7A4-08C6300BD4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6AED80-3E87-49B0-99BF-3101302786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C854E7-5E9F-4078-B1A3-77F5E3FF3E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5DAA44-0FCA-42A8-ADBC-86BE9FABFC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04F3CD-FD34-49C1-A856-B6C8C394E4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6CD7D-5982-4A7C-B6EC-97795035E597}"/>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8" name="Footer Placeholder 7">
            <a:extLst>
              <a:ext uri="{FF2B5EF4-FFF2-40B4-BE49-F238E27FC236}">
                <a16:creationId xmlns:a16="http://schemas.microsoft.com/office/drawing/2014/main" id="{4623A6A6-84B6-4805-9DA7-6A83B9DE36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05BBAC-CFE1-4174-AE44-F742C67CCD44}"/>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335383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262D-FF56-44FA-AE97-39F858EBF1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19587-87D3-450C-A24F-A0E150242EFD}"/>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4" name="Footer Placeholder 3">
            <a:extLst>
              <a:ext uri="{FF2B5EF4-FFF2-40B4-BE49-F238E27FC236}">
                <a16:creationId xmlns:a16="http://schemas.microsoft.com/office/drawing/2014/main" id="{8C310D7C-FBE8-4E60-8350-68E291B4D3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7DB7BB-173B-46AF-BCEE-BB48678219AB}"/>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195848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BCA4E3-45F3-4347-AA39-5D7A61C27E96}"/>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3" name="Footer Placeholder 2">
            <a:extLst>
              <a:ext uri="{FF2B5EF4-FFF2-40B4-BE49-F238E27FC236}">
                <a16:creationId xmlns:a16="http://schemas.microsoft.com/office/drawing/2014/main" id="{2C03AB99-C6A4-48AF-91F0-DABABFEC6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859310-969E-4F0B-A56B-E23A2167AD50}"/>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303490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A71D5-AA41-415D-B3F3-9C35F6732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D294CA-DDAD-45F5-9274-3B596AB6DA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D73C48-F93F-490E-AED7-1C0BA131D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CAF26-60D1-473F-A967-36E398C719D7}"/>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6" name="Footer Placeholder 5">
            <a:extLst>
              <a:ext uri="{FF2B5EF4-FFF2-40B4-BE49-F238E27FC236}">
                <a16:creationId xmlns:a16="http://schemas.microsoft.com/office/drawing/2014/main" id="{ADCA3F25-251E-4857-9BF7-455F54648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5FA8C-D88B-49D3-BFDE-DAACD7C2CA22}"/>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209982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AFFB2-3361-4515-9CF8-7584940591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321311-4B98-4825-92BE-1CD19DB7B1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775DAE-28AB-4A55-AE55-B9D3D69E6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C8EF2F-A5FB-4A73-BD4E-9FA2B7624D4C}"/>
              </a:ext>
            </a:extLst>
          </p:cNvPr>
          <p:cNvSpPr>
            <a:spLocks noGrp="1"/>
          </p:cNvSpPr>
          <p:nvPr>
            <p:ph type="dt" sz="half" idx="10"/>
          </p:nvPr>
        </p:nvSpPr>
        <p:spPr/>
        <p:txBody>
          <a:bodyPr/>
          <a:lstStyle/>
          <a:p>
            <a:fld id="{A59833BA-0D49-4B65-98A9-FC46F9BAAD52}" type="datetimeFigureOut">
              <a:rPr lang="en-US" smtClean="0"/>
              <a:t>6/23/2022</a:t>
            </a:fld>
            <a:endParaRPr lang="en-US"/>
          </a:p>
        </p:txBody>
      </p:sp>
      <p:sp>
        <p:nvSpPr>
          <p:cNvPr id="6" name="Footer Placeholder 5">
            <a:extLst>
              <a:ext uri="{FF2B5EF4-FFF2-40B4-BE49-F238E27FC236}">
                <a16:creationId xmlns:a16="http://schemas.microsoft.com/office/drawing/2014/main" id="{375404E5-ABDE-4784-8431-B20EFBFF78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F82F7-BEDA-4D84-8309-4A7D53A7FC05}"/>
              </a:ext>
            </a:extLst>
          </p:cNvPr>
          <p:cNvSpPr>
            <a:spLocks noGrp="1"/>
          </p:cNvSpPr>
          <p:nvPr>
            <p:ph type="sldNum" sz="quarter" idx="12"/>
          </p:nvPr>
        </p:nvSpPr>
        <p:spPr/>
        <p:txBody>
          <a:bodyPr/>
          <a:lstStyle/>
          <a:p>
            <a:fld id="{6B0D51AB-8D9D-470C-856C-85919C129F55}" type="slidenum">
              <a:rPr lang="en-US" smtClean="0"/>
              <a:t>‹#›</a:t>
            </a:fld>
            <a:endParaRPr lang="en-US"/>
          </a:p>
        </p:txBody>
      </p:sp>
    </p:spTree>
    <p:extLst>
      <p:ext uri="{BB962C8B-B14F-4D97-AF65-F5344CB8AC3E}">
        <p14:creationId xmlns:p14="http://schemas.microsoft.com/office/powerpoint/2010/main" val="367672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3EDDF-BA09-483D-B023-91DBEBE79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7BF217-CCA8-474B-AB01-BE8123DFD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8592C-8C5D-4F0C-9863-8EA803328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833BA-0D49-4B65-98A9-FC46F9BAAD52}" type="datetimeFigureOut">
              <a:rPr lang="en-US" smtClean="0"/>
              <a:t>6/23/2022</a:t>
            </a:fld>
            <a:endParaRPr lang="en-US"/>
          </a:p>
        </p:txBody>
      </p:sp>
      <p:sp>
        <p:nvSpPr>
          <p:cNvPr id="5" name="Footer Placeholder 4">
            <a:extLst>
              <a:ext uri="{FF2B5EF4-FFF2-40B4-BE49-F238E27FC236}">
                <a16:creationId xmlns:a16="http://schemas.microsoft.com/office/drawing/2014/main" id="{92785939-4247-45C2-BF68-9E28467955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462539-53E8-4B75-A108-0EB5A5A69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D51AB-8D9D-470C-856C-85919C129F55}" type="slidenum">
              <a:rPr lang="en-US" smtClean="0"/>
              <a:t>‹#›</a:t>
            </a:fld>
            <a:endParaRPr lang="en-US"/>
          </a:p>
        </p:txBody>
      </p:sp>
    </p:spTree>
    <p:extLst>
      <p:ext uri="{BB962C8B-B14F-4D97-AF65-F5344CB8AC3E}">
        <p14:creationId xmlns:p14="http://schemas.microsoft.com/office/powerpoint/2010/main" val="3247606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433BD2-0698-429E-8F49-EA8FB2772F9D}"/>
              </a:ext>
            </a:extLst>
          </p:cNvPr>
          <p:cNvSpPr>
            <a:spLocks noGrp="1"/>
          </p:cNvSpPr>
          <p:nvPr>
            <p:ph type="title"/>
          </p:nvPr>
        </p:nvSpPr>
        <p:spPr>
          <a:xfrm>
            <a:off x="643467" y="321734"/>
            <a:ext cx="10905066" cy="1135737"/>
          </a:xfrm>
        </p:spPr>
        <p:txBody>
          <a:bodyPr>
            <a:normAutofit/>
          </a:bodyPr>
          <a:lstStyle/>
          <a:p>
            <a:r>
              <a:rPr lang="en-US" sz="3600" dirty="0"/>
              <a:t>What is Hippo CMMS?</a:t>
            </a:r>
          </a:p>
        </p:txBody>
      </p:sp>
      <p:sp>
        <p:nvSpPr>
          <p:cNvPr id="9" name="Content Placeholder 8">
            <a:extLst>
              <a:ext uri="{FF2B5EF4-FFF2-40B4-BE49-F238E27FC236}">
                <a16:creationId xmlns:a16="http://schemas.microsoft.com/office/drawing/2014/main" id="{9DEAE7F8-DBB8-4A55-9B77-65DD01CF17B7}"/>
              </a:ext>
            </a:extLst>
          </p:cNvPr>
          <p:cNvSpPr>
            <a:spLocks noGrp="1"/>
          </p:cNvSpPr>
          <p:nvPr>
            <p:ph idx="1"/>
          </p:nvPr>
        </p:nvSpPr>
        <p:spPr>
          <a:xfrm>
            <a:off x="1578188" y="2157976"/>
            <a:ext cx="9641102" cy="4393982"/>
          </a:xfrm>
        </p:spPr>
        <p:txBody>
          <a:bodyPr>
            <a:normAutofit/>
          </a:bodyPr>
          <a:lstStyle/>
          <a:p>
            <a:pPr marL="0" indent="0">
              <a:buNone/>
            </a:pPr>
            <a:r>
              <a:rPr lang="en-US" sz="2400" dirty="0">
                <a:latin typeface="+mj-lt"/>
              </a:rPr>
              <a:t>Hippo is a Work Order software system designed to help keep Maintenance tracking in order and to help those requesting maintenance in communication when work needs to be completed.</a:t>
            </a:r>
          </a:p>
          <a:p>
            <a:pPr marL="0" indent="0">
              <a:buNone/>
            </a:pPr>
            <a:endParaRPr lang="en-US" sz="2400" dirty="0">
              <a:latin typeface="+mj-lt"/>
            </a:endParaRPr>
          </a:p>
          <a:p>
            <a:pPr marL="0" indent="0">
              <a:buNone/>
            </a:pPr>
            <a:r>
              <a:rPr lang="en-US" sz="2400" dirty="0">
                <a:latin typeface="+mj-lt"/>
              </a:rPr>
              <a:t>Requesters can submit information to the Maintenance Manager to be completed and can view the status of their requests using the cloud-based platform by accessing on any web browsing device.</a:t>
            </a: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Content Placeholder 4" descr="Logo, company name&#10;&#10;Description automatically generated">
            <a:extLst>
              <a:ext uri="{FF2B5EF4-FFF2-40B4-BE49-F238E27FC236}">
                <a16:creationId xmlns:a16="http://schemas.microsoft.com/office/drawing/2014/main" id="{B1A5D096-0F26-488A-8371-9CC405BCFC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477" y="102686"/>
            <a:ext cx="4407480" cy="1729935"/>
          </a:xfrm>
          <a:prstGeom prst="rect">
            <a:avLst/>
          </a:prstGeom>
        </p:spPr>
      </p:pic>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65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3C4E898-67A2-426C-9658-5B2129F27503}"/>
              </a:ext>
            </a:extLst>
          </p:cNvPr>
          <p:cNvSpPr>
            <a:spLocks noGrp="1"/>
          </p:cNvSpPr>
          <p:nvPr>
            <p:ph type="subTitle" idx="1"/>
          </p:nvPr>
        </p:nvSpPr>
        <p:spPr>
          <a:xfrm>
            <a:off x="7474868" y="1010538"/>
            <a:ext cx="4626123" cy="3390545"/>
          </a:xfrm>
        </p:spPr>
        <p:txBody>
          <a:bodyPr>
            <a:normAutofit/>
          </a:bodyPr>
          <a:lstStyle/>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Any web browser on computer, tablet, or phone</a:t>
            </a:r>
          </a:p>
          <a:p>
            <a:endParaRPr lang="en-US" dirty="0">
              <a:latin typeface="Calibri Light" panose="020F0302020204030204" pitchFamily="34" charset="0"/>
              <a:cs typeface="Calibri Light" panose="020F0302020204030204" pitchFamily="34" charset="0"/>
            </a:endParaRPr>
          </a:p>
          <a:p>
            <a:r>
              <a:rPr lang="en-US" dirty="0">
                <a:solidFill>
                  <a:srgbClr val="C00000"/>
                </a:solidFill>
                <a:latin typeface="Calibri Light" panose="020F0302020204030204" pitchFamily="34" charset="0"/>
                <a:cs typeface="Calibri Light" panose="020F0302020204030204" pitchFamily="34" charset="0"/>
              </a:rPr>
              <a:t>csumb.hippocmms.com</a:t>
            </a:r>
          </a:p>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Log in using the </a:t>
            </a:r>
            <a:r>
              <a:rPr lang="en-US" dirty="0" err="1">
                <a:latin typeface="Calibri Light" panose="020F0302020204030204" pitchFamily="34" charset="0"/>
                <a:cs typeface="Calibri Light" panose="020F0302020204030204" pitchFamily="34" charset="0"/>
              </a:rPr>
              <a:t>UserID</a:t>
            </a:r>
            <a:r>
              <a:rPr lang="en-US" dirty="0">
                <a:latin typeface="Calibri Light" panose="020F0302020204030204" pitchFamily="34" charset="0"/>
                <a:cs typeface="Calibri Light" panose="020F0302020204030204" pitchFamily="34" charset="0"/>
              </a:rPr>
              <a:t> and password provided by Admin</a:t>
            </a:r>
          </a:p>
          <a:p>
            <a:endParaRPr lang="en-US"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637F6E20-0C3A-42DB-84CC-A2A6D4625134}"/>
              </a:ext>
            </a:extLst>
          </p:cNvPr>
          <p:cNvSpPr txBox="1"/>
          <p:nvPr/>
        </p:nvSpPr>
        <p:spPr>
          <a:xfrm>
            <a:off x="8748616" y="425763"/>
            <a:ext cx="1990725" cy="584775"/>
          </a:xfrm>
          <a:prstGeom prst="rect">
            <a:avLst/>
          </a:prstGeom>
          <a:noFill/>
        </p:spPr>
        <p:txBody>
          <a:bodyPr wrap="square">
            <a:spAutoFit/>
          </a:bodyPr>
          <a:lstStyle/>
          <a:p>
            <a:r>
              <a:rPr lang="en-US" sz="3200" dirty="0">
                <a:latin typeface="Calibri Light" panose="020F0302020204030204" pitchFamily="34" charset="0"/>
                <a:cs typeface="Calibri Light" panose="020F0302020204030204" pitchFamily="34" charset="0"/>
              </a:rPr>
              <a:t>Logging in</a:t>
            </a:r>
          </a:p>
        </p:txBody>
      </p:sp>
      <p:pic>
        <p:nvPicPr>
          <p:cNvPr id="4" name="Picture 3">
            <a:extLst>
              <a:ext uri="{FF2B5EF4-FFF2-40B4-BE49-F238E27FC236}">
                <a16:creationId xmlns:a16="http://schemas.microsoft.com/office/drawing/2014/main" id="{39A30D42-E2EC-4F56-8CCD-506EB2F457DD}"/>
              </a:ext>
            </a:extLst>
          </p:cNvPr>
          <p:cNvPicPr>
            <a:picLocks noChangeAspect="1"/>
          </p:cNvPicPr>
          <p:nvPr/>
        </p:nvPicPr>
        <p:blipFill>
          <a:blip r:embed="rId2"/>
          <a:stretch>
            <a:fillRect/>
          </a:stretch>
        </p:blipFill>
        <p:spPr>
          <a:xfrm>
            <a:off x="500343" y="261937"/>
            <a:ext cx="6924675" cy="6334125"/>
          </a:xfrm>
          <a:prstGeom prst="rect">
            <a:avLst/>
          </a:prstGeom>
        </p:spPr>
      </p:pic>
      <p:sp>
        <p:nvSpPr>
          <p:cNvPr id="8" name="Rectangle 7">
            <a:extLst>
              <a:ext uri="{FF2B5EF4-FFF2-40B4-BE49-F238E27FC236}">
                <a16:creationId xmlns:a16="http://schemas.microsoft.com/office/drawing/2014/main" id="{A5232E22-BFA2-4F0B-92AB-889FD21C82B4}"/>
              </a:ext>
            </a:extLst>
          </p:cNvPr>
          <p:cNvSpPr/>
          <p:nvPr/>
        </p:nvSpPr>
        <p:spPr>
          <a:xfrm>
            <a:off x="1577500" y="700517"/>
            <a:ext cx="3062866" cy="3772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05B87C4-82B1-4646-87AB-9F71E01FE175}"/>
              </a:ext>
            </a:extLst>
          </p:cNvPr>
          <p:cNvSpPr txBox="1"/>
          <p:nvPr/>
        </p:nvSpPr>
        <p:spPr>
          <a:xfrm>
            <a:off x="1922803" y="718150"/>
            <a:ext cx="1975284" cy="307777"/>
          </a:xfrm>
          <a:prstGeom prst="rect">
            <a:avLst/>
          </a:prstGeom>
          <a:noFill/>
        </p:spPr>
        <p:txBody>
          <a:bodyPr wrap="none" rtlCol="0">
            <a:spAutoFit/>
          </a:bodyPr>
          <a:lstStyle/>
          <a:p>
            <a:r>
              <a:rPr lang="en-US" sz="1400" dirty="0"/>
              <a:t>csumb.hippocmms.com</a:t>
            </a:r>
          </a:p>
        </p:txBody>
      </p:sp>
    </p:spTree>
    <p:extLst>
      <p:ext uri="{BB962C8B-B14F-4D97-AF65-F5344CB8AC3E}">
        <p14:creationId xmlns:p14="http://schemas.microsoft.com/office/powerpoint/2010/main" val="13547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BEF784-9686-4BF3-A491-38B6D075B070}"/>
              </a:ext>
            </a:extLst>
          </p:cNvPr>
          <p:cNvPicPr>
            <a:picLocks noChangeAspect="1"/>
          </p:cNvPicPr>
          <p:nvPr/>
        </p:nvPicPr>
        <p:blipFill>
          <a:blip r:embed="rId2"/>
          <a:stretch>
            <a:fillRect/>
          </a:stretch>
        </p:blipFill>
        <p:spPr>
          <a:xfrm>
            <a:off x="2649146" y="766540"/>
            <a:ext cx="5979307" cy="5476240"/>
          </a:xfrm>
          <a:prstGeom prst="rect">
            <a:avLst/>
          </a:prstGeom>
        </p:spPr>
      </p:pic>
      <p:sp>
        <p:nvSpPr>
          <p:cNvPr id="10" name="Text Box 2">
            <a:extLst>
              <a:ext uri="{FF2B5EF4-FFF2-40B4-BE49-F238E27FC236}">
                <a16:creationId xmlns:a16="http://schemas.microsoft.com/office/drawing/2014/main" id="{B36F0D6A-0DC8-4A53-916E-9525C3B4F3F5}"/>
              </a:ext>
            </a:extLst>
          </p:cNvPr>
          <p:cNvSpPr txBox="1">
            <a:spLocks noChangeArrowheads="1"/>
          </p:cNvSpPr>
          <p:nvPr/>
        </p:nvSpPr>
        <p:spPr bwMode="auto">
          <a:xfrm>
            <a:off x="3528971" y="3843697"/>
            <a:ext cx="4428389" cy="996950"/>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dirty="0">
                <a:effectLst/>
                <a:latin typeface="Calibri Light" panose="020F0302020204030204" pitchFamily="34" charset="0"/>
                <a:ea typeface="Calibri" panose="020F0502020204030204" pitchFamily="34" charset="0"/>
                <a:cs typeface="Calibri Light" panose="020F0302020204030204" pitchFamily="34" charset="0"/>
              </a:rPr>
              <a:t>Enter a description of the work you would like requested with as much detail as possible for the technician</a:t>
            </a:r>
            <a:endParaRPr lang="en-US" sz="1100" dirty="0">
              <a:effectLst/>
              <a:latin typeface="Calibri Light" panose="020F0302020204030204" pitchFamily="34" charset="0"/>
              <a:ea typeface="Calibri" panose="020F0502020204030204" pitchFamily="34" charset="0"/>
              <a:cs typeface="Calibri Light" panose="020F0302020204030204" pitchFamily="34" charset="0"/>
            </a:endParaRPr>
          </a:p>
        </p:txBody>
      </p:sp>
      <p:grpSp>
        <p:nvGrpSpPr>
          <p:cNvPr id="12" name="Group 11">
            <a:extLst>
              <a:ext uri="{FF2B5EF4-FFF2-40B4-BE49-F238E27FC236}">
                <a16:creationId xmlns:a16="http://schemas.microsoft.com/office/drawing/2014/main" id="{9863800D-DBF3-469C-87D7-80DE43BDFA70}"/>
              </a:ext>
            </a:extLst>
          </p:cNvPr>
          <p:cNvGrpSpPr/>
          <p:nvPr/>
        </p:nvGrpSpPr>
        <p:grpSpPr>
          <a:xfrm>
            <a:off x="656076" y="1591744"/>
            <a:ext cx="2469221" cy="1193908"/>
            <a:chOff x="256482" y="675340"/>
            <a:chExt cx="2469707" cy="1318410"/>
          </a:xfrm>
        </p:grpSpPr>
        <p:sp>
          <p:nvSpPr>
            <p:cNvPr id="34" name="Text Box 2">
              <a:extLst>
                <a:ext uri="{FF2B5EF4-FFF2-40B4-BE49-F238E27FC236}">
                  <a16:creationId xmlns:a16="http://schemas.microsoft.com/office/drawing/2014/main" id="{4CEB113D-3B91-4043-808D-9148D60944D8}"/>
                </a:ext>
              </a:extLst>
            </p:cNvPr>
            <p:cNvSpPr txBox="1">
              <a:spLocks noChangeArrowheads="1"/>
            </p:cNvSpPr>
            <p:nvPr/>
          </p:nvSpPr>
          <p:spPr bwMode="auto">
            <a:xfrm>
              <a:off x="256482" y="675340"/>
              <a:ext cx="1993464" cy="13184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Start Here: Choose the Facility where you are requesting the work</a:t>
              </a:r>
            </a:p>
          </p:txBody>
        </p:sp>
        <p:cxnSp>
          <p:nvCxnSpPr>
            <p:cNvPr id="35" name="Connector: Elbow 34">
              <a:extLst>
                <a:ext uri="{FF2B5EF4-FFF2-40B4-BE49-F238E27FC236}">
                  <a16:creationId xmlns:a16="http://schemas.microsoft.com/office/drawing/2014/main" id="{0AF734A2-4CBE-4771-A147-EFED0CE602DD}"/>
                </a:ext>
              </a:extLst>
            </p:cNvPr>
            <p:cNvCxnSpPr/>
            <p:nvPr/>
          </p:nvCxnSpPr>
          <p:spPr>
            <a:xfrm>
              <a:off x="2142008" y="1334546"/>
              <a:ext cx="584181" cy="180976"/>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51B33B1C-5394-450A-A062-3ACFAF5DDC00}"/>
              </a:ext>
            </a:extLst>
          </p:cNvPr>
          <p:cNvGrpSpPr/>
          <p:nvPr/>
        </p:nvGrpSpPr>
        <p:grpSpPr>
          <a:xfrm>
            <a:off x="933450" y="5265604"/>
            <a:ext cx="3740561" cy="756658"/>
            <a:chOff x="533911" y="2342897"/>
            <a:chExt cx="3741299" cy="756658"/>
          </a:xfrm>
        </p:grpSpPr>
        <p:sp>
          <p:nvSpPr>
            <p:cNvPr id="32" name="Text Box 2">
              <a:extLst>
                <a:ext uri="{FF2B5EF4-FFF2-40B4-BE49-F238E27FC236}">
                  <a16:creationId xmlns:a16="http://schemas.microsoft.com/office/drawing/2014/main" id="{5FD3C6CC-8E65-4D18-A1D8-08DB06B7F6E5}"/>
                </a:ext>
              </a:extLst>
            </p:cNvPr>
            <p:cNvSpPr txBox="1">
              <a:spLocks noChangeArrowheads="1"/>
            </p:cNvSpPr>
            <p:nvPr/>
          </p:nvSpPr>
          <p:spPr bwMode="auto">
            <a:xfrm>
              <a:off x="533911" y="2342897"/>
              <a:ext cx="3087956" cy="75665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Files can be attached here, to provide additional information</a:t>
              </a:r>
            </a:p>
          </p:txBody>
        </p:sp>
        <p:cxnSp>
          <p:nvCxnSpPr>
            <p:cNvPr id="33" name="Straight Arrow Connector 32">
              <a:extLst>
                <a:ext uri="{FF2B5EF4-FFF2-40B4-BE49-F238E27FC236}">
                  <a16:creationId xmlns:a16="http://schemas.microsoft.com/office/drawing/2014/main" id="{183652B0-B156-4996-804A-7B5A3054889E}"/>
                </a:ext>
              </a:extLst>
            </p:cNvPr>
            <p:cNvCxnSpPr/>
            <p:nvPr/>
          </p:nvCxnSpPr>
          <p:spPr>
            <a:xfrm>
              <a:off x="2751210" y="2839823"/>
              <a:ext cx="1524000" cy="635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 Box 2">
            <a:extLst>
              <a:ext uri="{FF2B5EF4-FFF2-40B4-BE49-F238E27FC236}">
                <a16:creationId xmlns:a16="http://schemas.microsoft.com/office/drawing/2014/main" id="{395E9ECA-684F-44CA-BE69-CBAAAFAB1E82}"/>
              </a:ext>
            </a:extLst>
          </p:cNvPr>
          <p:cNvSpPr txBox="1">
            <a:spLocks noChangeArrowheads="1"/>
          </p:cNvSpPr>
          <p:nvPr/>
        </p:nvSpPr>
        <p:spPr bwMode="auto">
          <a:xfrm>
            <a:off x="8722553" y="1474736"/>
            <a:ext cx="2114132" cy="15906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Fill out all information in the boxes marked red outline / asterisk</a:t>
            </a:r>
          </a:p>
          <a:p>
            <a:pPr marL="0" marR="0">
              <a:lnSpc>
                <a:spcPct val="107000"/>
              </a:lnSpc>
              <a:spcBef>
                <a:spcPts val="0"/>
              </a:spcBef>
              <a:spcAft>
                <a:spcPts val="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 </a:t>
            </a:r>
          </a:p>
          <a:p>
            <a:pPr marL="0" marR="0">
              <a:lnSpc>
                <a:spcPct val="107000"/>
              </a:lnSpc>
              <a:spcBef>
                <a:spcPts val="0"/>
              </a:spcBef>
              <a:spcAft>
                <a:spcPts val="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Locations and Equipment can be filtered by Building by using the “Floor Plan” drop down menu</a:t>
            </a:r>
          </a:p>
        </p:txBody>
      </p:sp>
      <p:cxnSp>
        <p:nvCxnSpPr>
          <p:cNvPr id="28" name="Connector: Elbow 27">
            <a:extLst>
              <a:ext uri="{FF2B5EF4-FFF2-40B4-BE49-F238E27FC236}">
                <a16:creationId xmlns:a16="http://schemas.microsoft.com/office/drawing/2014/main" id="{7C283AAC-7C6C-4884-8105-38C73C94D374}"/>
              </a:ext>
            </a:extLst>
          </p:cNvPr>
          <p:cNvCxnSpPr>
            <a:cxnSpLocks/>
          </p:cNvCxnSpPr>
          <p:nvPr/>
        </p:nvCxnSpPr>
        <p:spPr>
          <a:xfrm rot="5400000">
            <a:off x="7389003" y="2057490"/>
            <a:ext cx="1565093" cy="380352"/>
          </a:xfrm>
          <a:prstGeom prst="bentConnector3">
            <a:avLst>
              <a:gd name="adj1" fmla="val 9968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04E9BF22-0099-416E-B5F8-2F44D0AD3C05}"/>
              </a:ext>
            </a:extLst>
          </p:cNvPr>
          <p:cNvCxnSpPr>
            <a:cxnSpLocks/>
          </p:cNvCxnSpPr>
          <p:nvPr/>
        </p:nvCxnSpPr>
        <p:spPr>
          <a:xfrm rot="10800000">
            <a:off x="7863277" y="2493825"/>
            <a:ext cx="834157" cy="221029"/>
          </a:xfrm>
          <a:prstGeom prst="bentConnector3">
            <a:avLst>
              <a:gd name="adj1" fmla="val 50000"/>
            </a:avLst>
          </a:prstGeom>
          <a:ln w="19050">
            <a:solidFill>
              <a:schemeClr val="accent1">
                <a:lumMod val="50000"/>
              </a:schemeClr>
            </a:solidFill>
            <a:tailEnd type="triangle"/>
          </a:ln>
        </p:spPr>
        <p:style>
          <a:lnRef idx="1">
            <a:schemeClr val="dk1"/>
          </a:lnRef>
          <a:fillRef idx="0">
            <a:schemeClr val="dk1"/>
          </a:fillRef>
          <a:effectRef idx="0">
            <a:schemeClr val="dk1"/>
          </a:effectRef>
          <a:fontRef idx="minor">
            <a:schemeClr val="tx1"/>
          </a:fontRef>
        </p:style>
      </p:cxnSp>
      <p:pic>
        <p:nvPicPr>
          <p:cNvPr id="23" name="Picture 22">
            <a:extLst>
              <a:ext uri="{FF2B5EF4-FFF2-40B4-BE49-F238E27FC236}">
                <a16:creationId xmlns:a16="http://schemas.microsoft.com/office/drawing/2014/main" id="{5FCEE711-FE56-43D3-96C4-14BD35CD24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0326" y="5918001"/>
            <a:ext cx="2126831" cy="602615"/>
          </a:xfrm>
          <a:prstGeom prst="rect">
            <a:avLst/>
          </a:prstGeom>
          <a:solidFill>
            <a:srgbClr val="000000">
              <a:shade val="95000"/>
            </a:srgbClr>
          </a:solidFill>
          <a:ln w="12700" cap="sq">
            <a:solidFill>
              <a:srgbClr val="39BC1A"/>
            </a:solidFill>
            <a:miter lim="800000"/>
          </a:ln>
          <a:effectLst>
            <a:outerShdw blurRad="254000" dist="190500" dir="2700000" sy="90000" algn="bl" rotWithShape="0">
              <a:srgbClr val="000000">
                <a:alpha val="40000"/>
              </a:srgbClr>
            </a:outerShdw>
          </a:effectLst>
        </p:spPr>
      </p:pic>
      <p:cxnSp>
        <p:nvCxnSpPr>
          <p:cNvPr id="25" name="Connector: Elbow 24">
            <a:extLst>
              <a:ext uri="{FF2B5EF4-FFF2-40B4-BE49-F238E27FC236}">
                <a16:creationId xmlns:a16="http://schemas.microsoft.com/office/drawing/2014/main" id="{8776FAE4-B8AB-458C-AD65-752AFA8BC08F}"/>
              </a:ext>
            </a:extLst>
          </p:cNvPr>
          <p:cNvCxnSpPr>
            <a:cxnSpLocks/>
          </p:cNvCxnSpPr>
          <p:nvPr/>
        </p:nvCxnSpPr>
        <p:spPr>
          <a:xfrm flipV="1">
            <a:off x="6994735" y="5113781"/>
            <a:ext cx="1845889" cy="316822"/>
          </a:xfrm>
          <a:prstGeom prst="bentConnector3">
            <a:avLst>
              <a:gd name="adj1" fmla="val 50000"/>
            </a:avLst>
          </a:prstGeom>
          <a:ln w="38100">
            <a:solidFill>
              <a:srgbClr val="39BC1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38D85252-B8E4-4A54-91CA-4EB08A8F80C8}"/>
              </a:ext>
            </a:extLst>
          </p:cNvPr>
          <p:cNvCxnSpPr>
            <a:cxnSpLocks/>
          </p:cNvCxnSpPr>
          <p:nvPr/>
        </p:nvCxnSpPr>
        <p:spPr>
          <a:xfrm>
            <a:off x="6994733" y="5969491"/>
            <a:ext cx="2144994" cy="361493"/>
          </a:xfrm>
          <a:prstGeom prst="bentConnector3">
            <a:avLst>
              <a:gd name="adj1" fmla="val 50000"/>
            </a:avLst>
          </a:prstGeom>
          <a:ln w="38100">
            <a:solidFill>
              <a:srgbClr val="39BC1A"/>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6">
            <a:extLst>
              <a:ext uri="{FF2B5EF4-FFF2-40B4-BE49-F238E27FC236}">
                <a16:creationId xmlns:a16="http://schemas.microsoft.com/office/drawing/2014/main" id="{289F22B0-80D6-4D84-99FB-21C0E3E13411}"/>
              </a:ext>
            </a:extLst>
          </p:cNvPr>
          <p:cNvSpPr>
            <a:spLocks noChangeArrowheads="1"/>
          </p:cNvSpPr>
          <p:nvPr/>
        </p:nvSpPr>
        <p:spPr bwMode="auto">
          <a:xfrm>
            <a:off x="406684" y="825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8" name="Subtitle 2">
            <a:extLst>
              <a:ext uri="{FF2B5EF4-FFF2-40B4-BE49-F238E27FC236}">
                <a16:creationId xmlns:a16="http://schemas.microsoft.com/office/drawing/2014/main" id="{62415CAA-AB93-4C4D-A867-0E9169A3A1B4}"/>
              </a:ext>
            </a:extLst>
          </p:cNvPr>
          <p:cNvSpPr txBox="1">
            <a:spLocks/>
          </p:cNvSpPr>
          <p:nvPr/>
        </p:nvSpPr>
        <p:spPr>
          <a:xfrm>
            <a:off x="3208729" y="191597"/>
            <a:ext cx="5419724" cy="457201"/>
          </a:xfrm>
          <a:prstGeom prst="rect">
            <a:avLst/>
          </a:prstGeom>
        </p:spPr>
        <p:txBody>
          <a:bodyPr vert="horz" lIns="91440" tIns="45720" rIns="91440" bIns="45720" rtlCol="0" anchor="ctr">
            <a:noAutofit/>
          </a:bodyPr>
          <a:lstStyle>
            <a:lvl1pPr>
              <a:lnSpc>
                <a:spcPct val="90000"/>
              </a:lnSpc>
              <a:spcBef>
                <a:spcPct val="0"/>
              </a:spcBef>
              <a:buNone/>
              <a:defRPr sz="3200">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Filling out the Request Form</a:t>
            </a:r>
          </a:p>
        </p:txBody>
      </p:sp>
      <p:sp>
        <p:nvSpPr>
          <p:cNvPr id="66" name="Text Box 2">
            <a:extLst>
              <a:ext uri="{FF2B5EF4-FFF2-40B4-BE49-F238E27FC236}">
                <a16:creationId xmlns:a16="http://schemas.microsoft.com/office/drawing/2014/main" id="{B1E35B2D-FF2A-4A43-957C-A8BFFFCB4B9C}"/>
              </a:ext>
            </a:extLst>
          </p:cNvPr>
          <p:cNvSpPr txBox="1">
            <a:spLocks noChangeArrowheads="1"/>
          </p:cNvSpPr>
          <p:nvPr/>
        </p:nvSpPr>
        <p:spPr bwMode="auto">
          <a:xfrm>
            <a:off x="9380326" y="3792590"/>
            <a:ext cx="2114133" cy="94329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The Submit button will turn blue once all the required information is entered. </a:t>
            </a:r>
          </a:p>
          <a:p>
            <a:pPr marL="0" marR="0">
              <a:lnSpc>
                <a:spcPct val="107000"/>
              </a:lnSpc>
              <a:spcBef>
                <a:spcPts val="0"/>
              </a:spcBef>
              <a:spcAft>
                <a:spcPts val="800"/>
              </a:spcAft>
            </a:pPr>
            <a:r>
              <a:rPr lang="en-US" sz="1400" dirty="0">
                <a:effectLst/>
                <a:latin typeface="Calibri Light" panose="020F0302020204030204" pitchFamily="34" charset="0"/>
                <a:ea typeface="Calibri" panose="020F0502020204030204" pitchFamily="34" charset="0"/>
                <a:cs typeface="Calibri Light" panose="020F0302020204030204" pitchFamily="34" charset="0"/>
              </a:rPr>
              <a:t>When a request is successfully submitted – a green box will appear at the bottom of the page</a:t>
            </a:r>
          </a:p>
        </p:txBody>
      </p:sp>
      <p:grpSp>
        <p:nvGrpSpPr>
          <p:cNvPr id="3094" name="Group 3093">
            <a:extLst>
              <a:ext uri="{FF2B5EF4-FFF2-40B4-BE49-F238E27FC236}">
                <a16:creationId xmlns:a16="http://schemas.microsoft.com/office/drawing/2014/main" id="{C1B5D799-82B6-4697-8B87-6EC0D2CDD9EB}"/>
              </a:ext>
            </a:extLst>
          </p:cNvPr>
          <p:cNvGrpSpPr/>
          <p:nvPr/>
        </p:nvGrpSpPr>
        <p:grpSpPr>
          <a:xfrm>
            <a:off x="3444025" y="1452298"/>
            <a:ext cx="4926232" cy="149960"/>
            <a:chOff x="3908784" y="1447957"/>
            <a:chExt cx="4926232" cy="149960"/>
          </a:xfrm>
        </p:grpSpPr>
        <p:sp>
          <p:nvSpPr>
            <p:cNvPr id="3090" name="Arrow: Down 3089">
              <a:extLst>
                <a:ext uri="{FF2B5EF4-FFF2-40B4-BE49-F238E27FC236}">
                  <a16:creationId xmlns:a16="http://schemas.microsoft.com/office/drawing/2014/main" id="{EEEA3008-6CD5-4F7F-A736-8A00055A2061}"/>
                </a:ext>
              </a:extLst>
            </p:cNvPr>
            <p:cNvSpPr/>
            <p:nvPr/>
          </p:nvSpPr>
          <p:spPr>
            <a:xfrm>
              <a:off x="3908784" y="1447957"/>
              <a:ext cx="110613" cy="1499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92" name="Straight Connector 3091">
              <a:extLst>
                <a:ext uri="{FF2B5EF4-FFF2-40B4-BE49-F238E27FC236}">
                  <a16:creationId xmlns:a16="http://schemas.microsoft.com/office/drawing/2014/main" id="{8FAAC345-BA8D-4DC9-9495-64F3A950A2F8}"/>
                </a:ext>
              </a:extLst>
            </p:cNvPr>
            <p:cNvCxnSpPr>
              <a:cxnSpLocks/>
            </p:cNvCxnSpPr>
            <p:nvPr/>
          </p:nvCxnSpPr>
          <p:spPr>
            <a:xfrm>
              <a:off x="3931444" y="1453940"/>
              <a:ext cx="4903572" cy="59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127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F6D6-3623-48AD-9CCE-20ACD45A98A6}"/>
              </a:ext>
            </a:extLst>
          </p:cNvPr>
          <p:cNvSpPr>
            <a:spLocks noGrp="1"/>
          </p:cNvSpPr>
          <p:nvPr>
            <p:ph type="title"/>
          </p:nvPr>
        </p:nvSpPr>
        <p:spPr>
          <a:xfrm>
            <a:off x="838200" y="365125"/>
            <a:ext cx="10515600" cy="914115"/>
          </a:xfrm>
        </p:spPr>
        <p:txBody>
          <a:bodyPr>
            <a:normAutofit/>
          </a:bodyPr>
          <a:lstStyle/>
          <a:p>
            <a:r>
              <a:rPr lang="en-US" sz="3200" dirty="0"/>
              <a:t>Adding a file attachment</a:t>
            </a:r>
          </a:p>
        </p:txBody>
      </p:sp>
      <p:sp>
        <p:nvSpPr>
          <p:cNvPr id="3" name="Content Placeholder 2">
            <a:extLst>
              <a:ext uri="{FF2B5EF4-FFF2-40B4-BE49-F238E27FC236}">
                <a16:creationId xmlns:a16="http://schemas.microsoft.com/office/drawing/2014/main" id="{90F84CA3-7C12-4A3B-A335-403E5A541684}"/>
              </a:ext>
            </a:extLst>
          </p:cNvPr>
          <p:cNvSpPr>
            <a:spLocks noGrp="1"/>
          </p:cNvSpPr>
          <p:nvPr>
            <p:ph idx="1"/>
          </p:nvPr>
        </p:nvSpPr>
        <p:spPr>
          <a:xfrm>
            <a:off x="838200" y="1279240"/>
            <a:ext cx="10515600" cy="888206"/>
          </a:xfrm>
        </p:spPr>
        <p:txBody>
          <a:bodyPr/>
          <a:lstStyle/>
          <a:p>
            <a:pPr marL="0" indent="0">
              <a:buNone/>
            </a:pPr>
            <a:r>
              <a:rPr lang="en-US" sz="2600" dirty="0">
                <a:latin typeface="+mj-lt"/>
              </a:rPr>
              <a:t>To provide further information, you may attach a file to the request form that will be visible by the maintenance technician.</a:t>
            </a:r>
          </a:p>
          <a:p>
            <a:pPr marL="0" indent="0">
              <a:buNone/>
            </a:pPr>
            <a:endParaRPr lang="en-US" dirty="0"/>
          </a:p>
        </p:txBody>
      </p:sp>
      <p:pic>
        <p:nvPicPr>
          <p:cNvPr id="7" name="Picture 6">
            <a:extLst>
              <a:ext uri="{FF2B5EF4-FFF2-40B4-BE49-F238E27FC236}">
                <a16:creationId xmlns:a16="http://schemas.microsoft.com/office/drawing/2014/main" id="{66F60DCA-C8D3-4DBF-90BA-24A67B093F0E}"/>
              </a:ext>
            </a:extLst>
          </p:cNvPr>
          <p:cNvPicPr>
            <a:picLocks noChangeAspect="1"/>
          </p:cNvPicPr>
          <p:nvPr/>
        </p:nvPicPr>
        <p:blipFill rotWithShape="1">
          <a:blip r:embed="rId2"/>
          <a:srcRect t="8548" b="10337"/>
          <a:stretch/>
        </p:blipFill>
        <p:spPr>
          <a:xfrm>
            <a:off x="4380527" y="5578760"/>
            <a:ext cx="6973273" cy="1097280"/>
          </a:xfrm>
          <a:prstGeom prst="rect">
            <a:avLst/>
          </a:prstGeom>
        </p:spPr>
      </p:pic>
      <p:grpSp>
        <p:nvGrpSpPr>
          <p:cNvPr id="10" name="Group 9">
            <a:extLst>
              <a:ext uri="{FF2B5EF4-FFF2-40B4-BE49-F238E27FC236}">
                <a16:creationId xmlns:a16="http://schemas.microsoft.com/office/drawing/2014/main" id="{9E3E2DC2-560D-47F3-87E5-7E3B8C53D362}"/>
              </a:ext>
            </a:extLst>
          </p:cNvPr>
          <p:cNvGrpSpPr/>
          <p:nvPr/>
        </p:nvGrpSpPr>
        <p:grpSpPr>
          <a:xfrm>
            <a:off x="2479324" y="2053679"/>
            <a:ext cx="7233352" cy="2055764"/>
            <a:chOff x="2249631" y="2007523"/>
            <a:chExt cx="7233352" cy="2055764"/>
          </a:xfrm>
        </p:grpSpPr>
        <p:pic>
          <p:nvPicPr>
            <p:cNvPr id="5" name="Picture 4">
              <a:extLst>
                <a:ext uri="{FF2B5EF4-FFF2-40B4-BE49-F238E27FC236}">
                  <a16:creationId xmlns:a16="http://schemas.microsoft.com/office/drawing/2014/main" id="{9CCF3713-227A-429E-9879-1DDC91B3C5E6}"/>
                </a:ext>
              </a:extLst>
            </p:cNvPr>
            <p:cNvPicPr>
              <a:picLocks noChangeAspect="1"/>
            </p:cNvPicPr>
            <p:nvPr/>
          </p:nvPicPr>
          <p:blipFill rotWithShape="1">
            <a:blip r:embed="rId3"/>
            <a:srcRect t="4934"/>
            <a:stretch/>
          </p:blipFill>
          <p:spPr>
            <a:xfrm>
              <a:off x="2290604" y="2007523"/>
              <a:ext cx="7192379" cy="2055764"/>
            </a:xfrm>
            <a:prstGeom prst="rect">
              <a:avLst/>
            </a:prstGeom>
          </p:spPr>
        </p:pic>
        <p:sp>
          <p:nvSpPr>
            <p:cNvPr id="8" name="Arrow: Right 7">
              <a:extLst>
                <a:ext uri="{FF2B5EF4-FFF2-40B4-BE49-F238E27FC236}">
                  <a16:creationId xmlns:a16="http://schemas.microsoft.com/office/drawing/2014/main" id="{8B0D7535-33CC-46AD-BF23-9D7D461A2C28}"/>
                </a:ext>
              </a:extLst>
            </p:cNvPr>
            <p:cNvSpPr/>
            <p:nvPr/>
          </p:nvSpPr>
          <p:spPr>
            <a:xfrm>
              <a:off x="2249631" y="3449044"/>
              <a:ext cx="2294310" cy="614243"/>
            </a:xfrm>
            <a:prstGeom prst="rightArrow">
              <a:avLst>
                <a:gd name="adj1" fmla="val 47877"/>
                <a:gd name="adj2" fmla="val 8313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sp>
        <p:nvSpPr>
          <p:cNvPr id="9" name="Arrow: Bent-Up 8">
            <a:extLst>
              <a:ext uri="{FF2B5EF4-FFF2-40B4-BE49-F238E27FC236}">
                <a16:creationId xmlns:a16="http://schemas.microsoft.com/office/drawing/2014/main" id="{339C90E3-4940-45B9-A643-F3672554E06C}"/>
              </a:ext>
            </a:extLst>
          </p:cNvPr>
          <p:cNvSpPr/>
          <p:nvPr/>
        </p:nvSpPr>
        <p:spPr>
          <a:xfrm rot="5400000">
            <a:off x="1930833" y="4043181"/>
            <a:ext cx="1408174" cy="3491213"/>
          </a:xfrm>
          <a:prstGeom prst="bentUpArrow">
            <a:avLst>
              <a:gd name="adj1" fmla="val 25904"/>
              <a:gd name="adj2" fmla="val 23300"/>
              <a:gd name="adj3" fmla="val 3541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9EA691B5-1F5C-4C4E-BDE9-835D1FB47C68}"/>
              </a:ext>
            </a:extLst>
          </p:cNvPr>
          <p:cNvSpPr txBox="1">
            <a:spLocks/>
          </p:cNvSpPr>
          <p:nvPr/>
        </p:nvSpPr>
        <p:spPr>
          <a:xfrm>
            <a:off x="1649184" y="4481480"/>
            <a:ext cx="9704616" cy="109728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a:latin typeface="+mj-lt"/>
              </a:rPr>
              <a:t>Once the file is uploaded, you can choose to remove the file if it was incorrect using the trash can icon or if you choose to no longer want to add an attachment click the red delete button.</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23383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8DD18-AD83-4275-B7A4-C514A97D86EC}"/>
              </a:ext>
            </a:extLst>
          </p:cNvPr>
          <p:cNvSpPr>
            <a:spLocks noGrp="1"/>
          </p:cNvSpPr>
          <p:nvPr>
            <p:ph type="title"/>
          </p:nvPr>
        </p:nvSpPr>
        <p:spPr>
          <a:xfrm>
            <a:off x="2947230" y="695325"/>
            <a:ext cx="8686800" cy="254000"/>
          </a:xfrm>
        </p:spPr>
        <p:txBody>
          <a:bodyPr>
            <a:noAutofit/>
          </a:bodyPr>
          <a:lstStyle/>
          <a:p>
            <a:r>
              <a:rPr lang="en-US" sz="3200" dirty="0"/>
              <a:t>Work Order Request History / Status</a:t>
            </a:r>
          </a:p>
        </p:txBody>
      </p:sp>
      <p:sp>
        <p:nvSpPr>
          <p:cNvPr id="17" name="Text Box 2">
            <a:extLst>
              <a:ext uri="{FF2B5EF4-FFF2-40B4-BE49-F238E27FC236}">
                <a16:creationId xmlns:a16="http://schemas.microsoft.com/office/drawing/2014/main" id="{29CF3197-C27E-4E9A-96A2-1CBA319928CC}"/>
              </a:ext>
            </a:extLst>
          </p:cNvPr>
          <p:cNvSpPr txBox="1">
            <a:spLocks noChangeArrowheads="1"/>
          </p:cNvSpPr>
          <p:nvPr/>
        </p:nvSpPr>
        <p:spPr bwMode="auto">
          <a:xfrm>
            <a:off x="619125" y="4179721"/>
            <a:ext cx="10953750" cy="186919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600" dirty="0">
                <a:effectLst/>
                <a:latin typeface="Calibri Light" panose="020F0302020204030204" pitchFamily="34" charset="0"/>
                <a:ea typeface="Calibri" panose="020F0502020204030204" pitchFamily="34" charset="0"/>
                <a:cs typeface="Calibri Light" panose="020F0302020204030204" pitchFamily="34" charset="0"/>
              </a:rPr>
              <a:t>Requesters can see the details of their work order under the “History”. </a:t>
            </a:r>
          </a:p>
          <a:p>
            <a:pPr marL="0" marR="0">
              <a:lnSpc>
                <a:spcPct val="107000"/>
              </a:lnSpc>
              <a:spcBef>
                <a:spcPts val="0"/>
              </a:spcBef>
              <a:spcAft>
                <a:spcPts val="800"/>
              </a:spcAft>
            </a:pPr>
            <a:r>
              <a:rPr lang="en-US" sz="1600" dirty="0">
                <a:effectLst/>
                <a:latin typeface="Calibri Light" panose="020F0302020204030204" pitchFamily="34" charset="0"/>
                <a:ea typeface="Calibri" panose="020F0502020204030204" pitchFamily="34" charset="0"/>
                <a:cs typeface="Calibri Light" panose="020F0302020204030204" pitchFamily="34" charset="0"/>
              </a:rPr>
              <a:t>The Status will change as the technician accepts the request and the Work Order Status will change as the technician completes work.</a:t>
            </a:r>
          </a:p>
          <a:p>
            <a:pPr marL="0" marR="0">
              <a:lnSpc>
                <a:spcPct val="107000"/>
              </a:lnSpc>
              <a:spcBef>
                <a:spcPts val="0"/>
              </a:spcBef>
              <a:spcAft>
                <a:spcPts val="800"/>
              </a:spcAft>
            </a:pPr>
            <a:r>
              <a:rPr lang="en-US" sz="1600" dirty="0">
                <a:effectLst/>
                <a:latin typeface="Calibri Light" panose="020F0302020204030204" pitchFamily="34" charset="0"/>
                <a:ea typeface="Calibri" panose="020F0502020204030204" pitchFamily="34" charset="0"/>
                <a:cs typeface="Calibri Light" panose="020F0302020204030204" pitchFamily="34" charset="0"/>
              </a:rPr>
              <a:t>Work Orders may be rejected if the issue has been previously reported or if the work cannot be completed at this time. The reason for the rejection will be stated from the technician. </a:t>
            </a:r>
          </a:p>
        </p:txBody>
      </p:sp>
      <p:sp>
        <p:nvSpPr>
          <p:cNvPr id="32" name="Rectangle 36">
            <a:extLst>
              <a:ext uri="{FF2B5EF4-FFF2-40B4-BE49-F238E27FC236}">
                <a16:creationId xmlns:a16="http://schemas.microsoft.com/office/drawing/2014/main" id="{9F36D6A9-2F16-495D-B05F-30DCC3DA6AB9}"/>
              </a:ext>
            </a:extLst>
          </p:cNvPr>
          <p:cNvSpPr>
            <a:spLocks noChangeArrowheads="1"/>
          </p:cNvSpPr>
          <p:nvPr/>
        </p:nvSpPr>
        <p:spPr bwMode="auto">
          <a:xfrm>
            <a:off x="2375730" y="822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4" name="Picture 33">
            <a:extLst>
              <a:ext uri="{FF2B5EF4-FFF2-40B4-BE49-F238E27FC236}">
                <a16:creationId xmlns:a16="http://schemas.microsoft.com/office/drawing/2014/main" id="{E32BAD12-864E-4825-BC6E-1062788BECB0}"/>
              </a:ext>
            </a:extLst>
          </p:cNvPr>
          <p:cNvPicPr>
            <a:picLocks noChangeAspect="1"/>
          </p:cNvPicPr>
          <p:nvPr/>
        </p:nvPicPr>
        <p:blipFill>
          <a:blip r:embed="rId2"/>
          <a:stretch>
            <a:fillRect/>
          </a:stretch>
        </p:blipFill>
        <p:spPr>
          <a:xfrm>
            <a:off x="394530" y="1241697"/>
            <a:ext cx="11239500" cy="2645652"/>
          </a:xfrm>
          <a:prstGeom prst="rect">
            <a:avLst/>
          </a:prstGeom>
        </p:spPr>
      </p:pic>
    </p:spTree>
    <p:extLst>
      <p:ext uri="{BB962C8B-B14F-4D97-AF65-F5344CB8AC3E}">
        <p14:creationId xmlns:p14="http://schemas.microsoft.com/office/powerpoint/2010/main" val="266139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E62F7-AA31-49F5-888F-D5A5827C6623}"/>
              </a:ext>
            </a:extLst>
          </p:cNvPr>
          <p:cNvSpPr>
            <a:spLocks noGrp="1"/>
          </p:cNvSpPr>
          <p:nvPr>
            <p:ph type="title"/>
          </p:nvPr>
        </p:nvSpPr>
        <p:spPr>
          <a:xfrm>
            <a:off x="254792" y="120650"/>
            <a:ext cx="5250657" cy="2098675"/>
          </a:xfrm>
        </p:spPr>
        <p:txBody>
          <a:bodyPr>
            <a:normAutofit/>
          </a:bodyPr>
          <a:lstStyle/>
          <a:p>
            <a:br>
              <a:rPr lang="en-US" sz="1800" dirty="0"/>
            </a:br>
            <a:br>
              <a:rPr lang="en-US" sz="1800" dirty="0"/>
            </a:br>
            <a:r>
              <a:rPr lang="en-US" sz="1800" dirty="0">
                <a:latin typeface="Calibri Light" panose="020F0302020204030204" pitchFamily="34" charset="0"/>
                <a:cs typeface="Calibri Light" panose="020F0302020204030204" pitchFamily="34" charset="0"/>
              </a:rPr>
              <a:t>If Requesters have entered their email address, they will receive emails when the Work Order has been submitted and there will be a follow up email when the work is rejected or completed</a:t>
            </a:r>
          </a:p>
        </p:txBody>
      </p:sp>
      <p:pic>
        <p:nvPicPr>
          <p:cNvPr id="11" name="Picture 10">
            <a:extLst>
              <a:ext uri="{FF2B5EF4-FFF2-40B4-BE49-F238E27FC236}">
                <a16:creationId xmlns:a16="http://schemas.microsoft.com/office/drawing/2014/main" id="{13B0BA6A-CE35-462E-BF04-E67D8736FCBF}"/>
              </a:ext>
            </a:extLst>
          </p:cNvPr>
          <p:cNvPicPr>
            <a:picLocks noChangeAspect="1"/>
          </p:cNvPicPr>
          <p:nvPr/>
        </p:nvPicPr>
        <p:blipFill rotWithShape="1">
          <a:blip r:embed="rId2"/>
          <a:srcRect r="17191" b="12734"/>
          <a:stretch/>
        </p:blipFill>
        <p:spPr>
          <a:xfrm>
            <a:off x="1352550" y="2603587"/>
            <a:ext cx="3684983" cy="38833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13">
            <a:extLst>
              <a:ext uri="{FF2B5EF4-FFF2-40B4-BE49-F238E27FC236}">
                <a16:creationId xmlns:a16="http://schemas.microsoft.com/office/drawing/2014/main" id="{A93494E4-EC90-421E-9DCA-F26A41F136E3}"/>
              </a:ext>
            </a:extLst>
          </p:cNvPr>
          <p:cNvPicPr>
            <a:picLocks noChangeAspect="1"/>
          </p:cNvPicPr>
          <p:nvPr/>
        </p:nvPicPr>
        <p:blipFill>
          <a:blip r:embed="rId3"/>
          <a:stretch>
            <a:fillRect/>
          </a:stretch>
        </p:blipFill>
        <p:spPr>
          <a:xfrm>
            <a:off x="6020993" y="256082"/>
            <a:ext cx="5534911" cy="2853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a:extLst>
              <a:ext uri="{FF2B5EF4-FFF2-40B4-BE49-F238E27FC236}">
                <a16:creationId xmlns:a16="http://schemas.microsoft.com/office/drawing/2014/main" id="{673F58BE-FAF9-4C6C-9007-0BB152E96270}"/>
              </a:ext>
            </a:extLst>
          </p:cNvPr>
          <p:cNvPicPr>
            <a:picLocks noChangeAspect="1"/>
          </p:cNvPicPr>
          <p:nvPr/>
        </p:nvPicPr>
        <p:blipFill rotWithShape="1">
          <a:blip r:embed="rId4"/>
          <a:srcRect l="-1079" r="1079" b="15541"/>
          <a:stretch/>
        </p:blipFill>
        <p:spPr>
          <a:xfrm>
            <a:off x="6979443" y="3571874"/>
            <a:ext cx="4821023" cy="26002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18" name="Straight Arrow Connector 17">
            <a:extLst>
              <a:ext uri="{FF2B5EF4-FFF2-40B4-BE49-F238E27FC236}">
                <a16:creationId xmlns:a16="http://schemas.microsoft.com/office/drawing/2014/main" id="{165D1E29-42BB-4932-99E6-14F89849609A}"/>
              </a:ext>
            </a:extLst>
          </p:cNvPr>
          <p:cNvCxnSpPr>
            <a:cxnSpLocks/>
          </p:cNvCxnSpPr>
          <p:nvPr/>
        </p:nvCxnSpPr>
        <p:spPr>
          <a:xfrm>
            <a:off x="3914775" y="1800225"/>
            <a:ext cx="1971677" cy="0"/>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201BB2C-C1A9-42B7-AEA7-BBCA21880C49}"/>
              </a:ext>
            </a:extLst>
          </p:cNvPr>
          <p:cNvCxnSpPr>
            <a:cxnSpLocks/>
          </p:cNvCxnSpPr>
          <p:nvPr/>
        </p:nvCxnSpPr>
        <p:spPr>
          <a:xfrm rot="5400000">
            <a:off x="4646417" y="3902271"/>
            <a:ext cx="2162175" cy="910831"/>
          </a:xfrm>
          <a:prstGeom prst="bentConnector3">
            <a:avLst>
              <a:gd name="adj1" fmla="val 10022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DA8FE76A-756C-4A4E-A816-803D8B92E8F7}"/>
              </a:ext>
            </a:extLst>
          </p:cNvPr>
          <p:cNvCxnSpPr>
            <a:cxnSpLocks/>
          </p:cNvCxnSpPr>
          <p:nvPr/>
        </p:nvCxnSpPr>
        <p:spPr>
          <a:xfrm rot="16200000" flipH="1">
            <a:off x="5651301" y="4254698"/>
            <a:ext cx="2009775" cy="358377"/>
          </a:xfrm>
          <a:prstGeom prst="bentConnector3">
            <a:avLst>
              <a:gd name="adj1" fmla="val 100237"/>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D77C1266-B639-45EB-AFAA-795378225D5E}"/>
              </a:ext>
            </a:extLst>
          </p:cNvPr>
          <p:cNvSpPr txBox="1"/>
          <p:nvPr/>
        </p:nvSpPr>
        <p:spPr>
          <a:xfrm>
            <a:off x="254793" y="256082"/>
            <a:ext cx="6096000" cy="584775"/>
          </a:xfrm>
          <a:prstGeom prst="rect">
            <a:avLst/>
          </a:prstGeom>
          <a:noFill/>
        </p:spPr>
        <p:txBody>
          <a:bodyPr wrap="square">
            <a:spAutoFit/>
          </a:bodyPr>
          <a:lstStyle/>
          <a:p>
            <a:r>
              <a:rPr lang="en-US" sz="3200" dirty="0">
                <a:latin typeface="+mj-lt"/>
              </a:rPr>
              <a:t>Receiving Emails</a:t>
            </a:r>
          </a:p>
        </p:txBody>
      </p:sp>
    </p:spTree>
    <p:extLst>
      <p:ext uri="{BB962C8B-B14F-4D97-AF65-F5344CB8AC3E}">
        <p14:creationId xmlns:p14="http://schemas.microsoft.com/office/powerpoint/2010/main" val="1396920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390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is Hippo CMMS?</vt:lpstr>
      <vt:lpstr>PowerPoint Presentation</vt:lpstr>
      <vt:lpstr>PowerPoint Presentation</vt:lpstr>
      <vt:lpstr>Adding a file attachment</vt:lpstr>
      <vt:lpstr>Work Order Request History / Status</vt:lpstr>
      <vt:lpstr>  If Requesters have entered their email address, they will receive emails when the Work Order has been submitted and there will be a follow up email when the work is rejected or completed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Prentice</dc:creator>
  <cp:lastModifiedBy>Carla Prentice</cp:lastModifiedBy>
  <cp:revision>2</cp:revision>
  <dcterms:created xsi:type="dcterms:W3CDTF">2022-01-31T23:33:53Z</dcterms:created>
  <dcterms:modified xsi:type="dcterms:W3CDTF">2022-06-23T21:56:30Z</dcterms:modified>
</cp:coreProperties>
</file>